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9" r:id="rId13"/>
    <p:sldId id="270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8"/>
    <p:restoredTop sz="94665"/>
  </p:normalViewPr>
  <p:slideViewPr>
    <p:cSldViewPr snapToGrid="0" snapToObjects="1">
      <p:cViewPr>
        <p:scale>
          <a:sx n="90" d="100"/>
          <a:sy n="90" d="100"/>
        </p:scale>
        <p:origin x="1253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notesViewPr>
    <p:cSldViewPr snapToGrid="0" snapToObjects="1">
      <p:cViewPr varScale="1">
        <p:scale>
          <a:sx n="156" d="100"/>
          <a:sy n="156" d="100"/>
        </p:scale>
        <p:origin x="370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61C49-8FEA-9245-915B-D5A70992D880}" type="datetimeFigureOut">
              <a:rPr lang="en-GB" smtClean="0"/>
              <a:t>27/11/2020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5B75D-3B1D-2F40-B505-8FCEE2663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60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9637" y="1930819"/>
            <a:ext cx="6345000" cy="1859502"/>
          </a:xfrm>
        </p:spPr>
        <p:txBody>
          <a:bodyPr anchor="b"/>
          <a:lstStyle>
            <a:lvl1pPr algn="l">
              <a:lnSpc>
                <a:spcPts val="3675"/>
              </a:lnSpc>
              <a:defRPr sz="3600" cap="all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9637" y="3976778"/>
            <a:ext cx="6345000" cy="1677837"/>
          </a:xfrm>
        </p:spPr>
        <p:txBody>
          <a:bodyPr/>
          <a:lstStyle>
            <a:lvl1pPr marL="0" indent="0" algn="l">
              <a:lnSpc>
                <a:spcPts val="2250"/>
              </a:lnSpc>
              <a:buNone/>
              <a:defRPr sz="1950" i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238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571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480" y="1657981"/>
            <a:ext cx="6345000" cy="2154896"/>
          </a:xfrm>
        </p:spPr>
        <p:txBody>
          <a:bodyPr anchor="b"/>
          <a:lstStyle>
            <a:lvl1pPr>
              <a:defRPr sz="3750" b="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375" y="445698"/>
            <a:ext cx="1058420" cy="1055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324"/>
            <a:ext cx="761238" cy="595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6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480" y="1657981"/>
            <a:ext cx="6345000" cy="2154896"/>
          </a:xfrm>
        </p:spPr>
        <p:txBody>
          <a:bodyPr anchor="b"/>
          <a:lstStyle>
            <a:lvl1pPr>
              <a:defRPr sz="3750" b="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738188" cy="5962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375" y="445698"/>
            <a:ext cx="1058420" cy="105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480" y="1657981"/>
            <a:ext cx="6345000" cy="2154896"/>
          </a:xfrm>
        </p:spPr>
        <p:txBody>
          <a:bodyPr anchor="b"/>
          <a:lstStyle>
            <a:lvl1pPr>
              <a:defRPr sz="3750" b="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" y="437072"/>
            <a:ext cx="760799" cy="5958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375" y="445698"/>
            <a:ext cx="1058420" cy="105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817" y="1155940"/>
            <a:ext cx="4104000" cy="1233577"/>
          </a:xfrm>
        </p:spPr>
        <p:txBody>
          <a:bodyPr anchor="b"/>
          <a:lstStyle>
            <a:lvl1pPr>
              <a:defRPr sz="1950" cap="all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817" y="2584800"/>
            <a:ext cx="4104000" cy="3571786"/>
          </a:xfrm>
        </p:spPr>
        <p:txBody>
          <a:bodyPr/>
          <a:lstStyle>
            <a:lvl1pPr>
              <a:defRPr sz="1350" i="0"/>
            </a:lvl1pPr>
            <a:lvl2pPr>
              <a:defRPr sz="1350" i="0"/>
            </a:lvl2pPr>
            <a:lvl3pPr>
              <a:defRPr sz="1050" i="0"/>
            </a:lvl3pPr>
            <a:lvl4pPr>
              <a:defRPr sz="1050" i="0"/>
            </a:lvl4pPr>
            <a:lvl5pPr>
              <a:defRPr sz="9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238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45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lock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2768" y="1715667"/>
            <a:ext cx="3051000" cy="1027531"/>
          </a:xfrm>
        </p:spPr>
        <p:txBody>
          <a:bodyPr anchor="b"/>
          <a:lstStyle>
            <a:lvl1pPr marL="0" indent="0">
              <a:lnSpc>
                <a:spcPts val="2100"/>
              </a:lnSpc>
              <a:spcAft>
                <a:spcPts val="0"/>
              </a:spcAft>
              <a:buNone/>
              <a:defRPr sz="195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8355" y="2894885"/>
            <a:ext cx="3055413" cy="32947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2600" y="1715667"/>
            <a:ext cx="3051000" cy="1027531"/>
          </a:xfrm>
        </p:spPr>
        <p:txBody>
          <a:bodyPr anchor="b"/>
          <a:lstStyle>
            <a:lvl1pPr marL="0" indent="0">
              <a:lnSpc>
                <a:spcPts val="2100"/>
              </a:lnSpc>
              <a:spcAft>
                <a:spcPts val="0"/>
              </a:spcAft>
              <a:buNone/>
              <a:defRPr sz="195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2600" y="2894883"/>
            <a:ext cx="3051000" cy="32947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238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Subhead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356" y="1715667"/>
            <a:ext cx="6264000" cy="673851"/>
          </a:xfrm>
        </p:spPr>
        <p:txBody>
          <a:bodyPr anchor="b"/>
          <a:lstStyle>
            <a:lvl1pPr marL="0" indent="0">
              <a:lnSpc>
                <a:spcPts val="2100"/>
              </a:lnSpc>
              <a:spcAft>
                <a:spcPts val="0"/>
              </a:spcAft>
              <a:buNone/>
              <a:defRPr sz="195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8355" y="2584800"/>
            <a:ext cx="6264000" cy="3541354"/>
          </a:xfrm>
        </p:spPr>
        <p:txBody>
          <a:bodyPr numCol="3" spcCol="360000"/>
          <a:lstStyle>
            <a:lvl1pPr marL="0" indent="0">
              <a:spcBef>
                <a:spcPts val="675"/>
              </a:spcBef>
              <a:spcAft>
                <a:spcPts val="675"/>
              </a:spcAft>
              <a:buNone/>
              <a:defRPr i="1">
                <a:solidFill>
                  <a:schemeClr val="accent1"/>
                </a:solidFill>
              </a:defRPr>
            </a:lvl1pPr>
            <a:lvl2pPr>
              <a:spcAft>
                <a:spcPts val="675"/>
              </a:spcAft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238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356" y="1715667"/>
            <a:ext cx="6264000" cy="673851"/>
          </a:xfrm>
        </p:spPr>
        <p:txBody>
          <a:bodyPr anchor="b"/>
          <a:lstStyle>
            <a:lvl1pPr marL="0" indent="0">
              <a:lnSpc>
                <a:spcPts val="2100"/>
              </a:lnSpc>
              <a:spcAft>
                <a:spcPts val="0"/>
              </a:spcAft>
              <a:buNone/>
              <a:defRPr sz="1950" b="1" i="0" cap="all" baseline="0">
                <a:solidFill>
                  <a:schemeClr val="accent2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8355" y="2584800"/>
            <a:ext cx="6264000" cy="3541354"/>
          </a:xfrm>
        </p:spPr>
        <p:txBody>
          <a:bodyPr numCol="3" spcCol="360000"/>
          <a:lstStyle>
            <a:lvl1pPr marL="81000" indent="-81000">
              <a:spcBef>
                <a:spcPts val="675"/>
              </a:spcBef>
              <a:spcAft>
                <a:spcPts val="675"/>
              </a:spcAft>
              <a:buFont typeface="Arial" charset="0"/>
              <a:buChar char="•"/>
              <a:defRPr i="0">
                <a:solidFill>
                  <a:schemeClr val="tx1"/>
                </a:solidFill>
              </a:defRPr>
            </a:lvl1pPr>
            <a:lvl2pPr>
              <a:spcAft>
                <a:spcPts val="675"/>
              </a:spcAft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238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700" y="2764801"/>
            <a:ext cx="6722134" cy="1325563"/>
          </a:xfrm>
        </p:spPr>
        <p:txBody>
          <a:bodyPr/>
          <a:lstStyle>
            <a:lvl1pPr algn="ctr">
              <a:defRPr sz="8550" b="0" i="1">
                <a:solidFill>
                  <a:schemeClr val="accent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7901" y="1602000"/>
            <a:ext cx="3868340" cy="823912"/>
          </a:xfrm>
        </p:spPr>
        <p:txBody>
          <a:bodyPr anchor="b"/>
          <a:lstStyle>
            <a:lvl1pPr marL="0" indent="0" algn="ctr">
              <a:lnSpc>
                <a:spcPts val="1950"/>
              </a:lnSpc>
              <a:spcAft>
                <a:spcPts val="0"/>
              </a:spcAft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37901" y="4474800"/>
            <a:ext cx="3868340" cy="823912"/>
          </a:xfrm>
        </p:spPr>
        <p:txBody>
          <a:bodyPr anchor="t"/>
          <a:lstStyle>
            <a:lvl1pPr marL="0" indent="0" algn="ctr">
              <a:lnSpc>
                <a:spcPts val="1950"/>
              </a:lnSpc>
              <a:spcAft>
                <a:spcPts val="0"/>
              </a:spcAft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1238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tri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624" y="1715667"/>
            <a:ext cx="4085732" cy="673851"/>
          </a:xfrm>
        </p:spPr>
        <p:txBody>
          <a:bodyPr anchor="b"/>
          <a:lstStyle>
            <a:lvl1pPr marL="0" indent="0">
              <a:lnSpc>
                <a:spcPts val="2100"/>
              </a:lnSpc>
              <a:spcAft>
                <a:spcPts val="0"/>
              </a:spcAft>
              <a:buNone/>
              <a:defRPr sz="1950" b="1" i="0" cap="all" baseline="0">
                <a:solidFill>
                  <a:schemeClr val="accent2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16624" y="2584800"/>
            <a:ext cx="4085731" cy="3541354"/>
          </a:xfrm>
        </p:spPr>
        <p:txBody>
          <a:bodyPr numCol="2" spcCol="360000"/>
          <a:lstStyle>
            <a:lvl1pPr marL="81000" indent="-81000">
              <a:spcBef>
                <a:spcPts val="675"/>
              </a:spcBef>
              <a:spcAft>
                <a:spcPts val="675"/>
              </a:spcAft>
              <a:buFont typeface="Arial" charset="0"/>
              <a:buChar char="•"/>
              <a:defRPr i="0">
                <a:solidFill>
                  <a:schemeClr val="tx1"/>
                </a:solidFill>
              </a:defRPr>
            </a:lvl1pPr>
            <a:lvl2pPr>
              <a:spcAft>
                <a:spcPts val="675"/>
              </a:spcAft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270904" cy="6858000"/>
          </a:xfrm>
        </p:spPr>
        <p:txBody>
          <a:bodyPr lIns="360000" rIns="36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2" y="1503599"/>
            <a:ext cx="2994940" cy="1233577"/>
          </a:xfrm>
        </p:spPr>
        <p:txBody>
          <a:bodyPr anchor="b"/>
          <a:lstStyle>
            <a:lvl1pPr>
              <a:defRPr sz="195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012" y="2897955"/>
            <a:ext cx="2994940" cy="3571786"/>
          </a:xfrm>
        </p:spPr>
        <p:txBody>
          <a:bodyPr/>
          <a:lstStyle>
            <a:lvl1pPr>
              <a:defRPr sz="1350" i="0"/>
            </a:lvl1pPr>
            <a:lvl2pPr>
              <a:defRPr sz="1350" i="0"/>
            </a:lvl2pPr>
            <a:lvl3pPr>
              <a:defRPr sz="1050" i="0"/>
            </a:lvl3pPr>
            <a:lvl4pPr>
              <a:defRPr sz="1050" i="0"/>
            </a:lvl4pPr>
            <a:lvl5pPr>
              <a:defRPr sz="9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531644" cy="6858000"/>
          </a:xfrm>
        </p:spPr>
        <p:txBody>
          <a:bodyPr lIns="1440000" rIns="72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761238" cy="5958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2" y="1503599"/>
            <a:ext cx="2994940" cy="1233577"/>
          </a:xfrm>
        </p:spPr>
        <p:txBody>
          <a:bodyPr anchor="b"/>
          <a:lstStyle>
            <a:lvl1pPr>
              <a:defRPr sz="1950" cap="all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012" y="2897955"/>
            <a:ext cx="2994940" cy="3571786"/>
          </a:xfrm>
        </p:spPr>
        <p:txBody>
          <a:bodyPr/>
          <a:lstStyle>
            <a:lvl1pPr>
              <a:defRPr sz="1350" i="0"/>
            </a:lvl1pPr>
            <a:lvl2pPr>
              <a:defRPr sz="1350" i="0"/>
            </a:lvl2pPr>
            <a:lvl3pPr>
              <a:defRPr sz="1050" i="0"/>
            </a:lvl3pPr>
            <a:lvl4pPr>
              <a:defRPr sz="1050" i="0"/>
            </a:lvl4pPr>
            <a:lvl5pPr>
              <a:defRPr sz="9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531644" cy="6858000"/>
          </a:xfrm>
        </p:spPr>
        <p:txBody>
          <a:bodyPr lIns="1440000" rIns="72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" y="435600"/>
            <a:ext cx="760799" cy="5958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012" y="1503599"/>
            <a:ext cx="2994940" cy="1233577"/>
          </a:xfrm>
        </p:spPr>
        <p:txBody>
          <a:bodyPr anchor="b"/>
          <a:lstStyle>
            <a:lvl1pPr>
              <a:defRPr sz="1950" cap="all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012" y="2897955"/>
            <a:ext cx="2994940" cy="3571786"/>
          </a:xfrm>
        </p:spPr>
        <p:txBody>
          <a:bodyPr/>
          <a:lstStyle>
            <a:lvl1pPr>
              <a:defRPr sz="1350" i="0"/>
            </a:lvl1pPr>
            <a:lvl2pPr>
              <a:defRPr sz="1350" i="0"/>
            </a:lvl2pPr>
            <a:lvl3pPr>
              <a:defRPr sz="1050" i="0"/>
            </a:lvl3pPr>
            <a:lvl4pPr>
              <a:defRPr sz="1050" i="0"/>
            </a:lvl4pPr>
            <a:lvl5pPr>
              <a:defRPr sz="9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531644" cy="6858000"/>
          </a:xfrm>
        </p:spPr>
        <p:txBody>
          <a:bodyPr lIns="1440000" rIns="72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736469" cy="5958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Wa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567449" y="0"/>
            <a:ext cx="1304607" cy="16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1" y="3373200"/>
            <a:ext cx="3202556" cy="2812212"/>
          </a:xfrm>
        </p:spPr>
        <p:txBody>
          <a:bodyPr anchor="b"/>
          <a:lstStyle>
            <a:lvl1pPr>
              <a:defRPr sz="4125" b="0" i="1" cap="none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761238" cy="5958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Brick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1" y="3373200"/>
            <a:ext cx="3202556" cy="2812212"/>
          </a:xfrm>
        </p:spPr>
        <p:txBody>
          <a:bodyPr anchor="b"/>
          <a:lstStyle>
            <a:lvl1pPr>
              <a:defRPr sz="4125" b="0" i="1" cap="none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" y="435600"/>
            <a:ext cx="760799" cy="595884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567449" y="0"/>
            <a:ext cx="1304607" cy="16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Hash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1" y="3373200"/>
            <a:ext cx="3202556" cy="2812212"/>
          </a:xfrm>
        </p:spPr>
        <p:txBody>
          <a:bodyPr anchor="b"/>
          <a:lstStyle>
            <a:lvl1pPr>
              <a:defRPr sz="4125" b="0" i="1" cap="none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738188" cy="596265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7567449" y="0"/>
            <a:ext cx="1304607" cy="16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40" y="445698"/>
            <a:ext cx="1050800" cy="104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5523D-3F8D-D44A-89FD-8D3647BEE74B}" type="datetimeFigureOut">
              <a:rPr lang="en-GB" smtClean="0"/>
              <a:t>27/11/2020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4B60F-461D-5340-9358-4C2C5D2F1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9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9" r:id="rId3"/>
    <p:sldLayoutId id="2147483660" r:id="rId4"/>
    <p:sldLayoutId id="214748365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81000" indent="-81000" algn="l" defTabSz="685800" rtl="0" eaLnBrk="1" latinLnBrk="0" hangingPunct="1">
        <a:lnSpc>
          <a:spcPts val="1500"/>
        </a:lnSpc>
        <a:spcBef>
          <a:spcPts val="0"/>
        </a:spcBef>
        <a:spcAft>
          <a:spcPts val="1125"/>
        </a:spcAft>
        <a:buFont typeface="Arial"/>
        <a:buChar char="•"/>
        <a:defRPr sz="135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1pPr>
      <a:lvl2pPr marL="0" indent="0" algn="l" defTabSz="685800" rtl="0" eaLnBrk="1" latinLnBrk="0" hangingPunct="1">
        <a:lnSpc>
          <a:spcPts val="1500"/>
        </a:lnSpc>
        <a:spcBef>
          <a:spcPts val="0"/>
        </a:spcBef>
        <a:spcAft>
          <a:spcPts val="1125"/>
        </a:spcAft>
        <a:buFont typeface="Arial"/>
        <a:buNone/>
        <a:tabLst/>
        <a:defRPr sz="135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2pPr>
      <a:lvl3pPr marL="162000" indent="-81000" algn="l" defTabSz="685800" rtl="0" eaLnBrk="1" latinLnBrk="0" hangingPunct="1">
        <a:lnSpc>
          <a:spcPts val="1200"/>
        </a:lnSpc>
        <a:spcBef>
          <a:spcPts val="0"/>
        </a:spcBef>
        <a:spcAft>
          <a:spcPts val="600"/>
        </a:spcAft>
        <a:buFont typeface="Arial"/>
        <a:buChar char="•"/>
        <a:defRPr sz="105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3pPr>
      <a:lvl4pPr marL="162000" indent="0" algn="l" defTabSz="685800" rtl="0" eaLnBrk="1" latinLnBrk="0" hangingPunct="1">
        <a:lnSpc>
          <a:spcPts val="1200"/>
        </a:lnSpc>
        <a:spcBef>
          <a:spcPts val="0"/>
        </a:spcBef>
        <a:spcAft>
          <a:spcPts val="600"/>
        </a:spcAft>
        <a:buFont typeface="Arial"/>
        <a:buNone/>
        <a:defRPr sz="105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4pPr>
      <a:lvl5pPr marL="243000" indent="-81000" algn="l" defTabSz="685800" rtl="0" eaLnBrk="1" latinLnBrk="0" hangingPunct="1">
        <a:lnSpc>
          <a:spcPts val="1050"/>
        </a:lnSpc>
        <a:spcBef>
          <a:spcPts val="0"/>
        </a:spcBef>
        <a:spcAft>
          <a:spcPts val="525"/>
        </a:spcAft>
        <a:buFont typeface="Arial"/>
        <a:buChar char="•"/>
        <a:defRPr sz="90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Presentation </a:t>
            </a:r>
            <a:br>
              <a:rPr lang="en-GB" dirty="0" smtClean="0"/>
            </a:br>
            <a:r>
              <a:rPr lang="en-GB" dirty="0" smtClean="0"/>
              <a:t>Title to go here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9th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6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7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76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0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Menetur</a:t>
            </a:r>
            <a:r>
              <a:rPr lang="en-GB" dirty="0" smtClean="0"/>
              <a:t> re </a:t>
            </a:r>
            <a:r>
              <a:rPr lang="en-GB" dirty="0" err="1" smtClean="0"/>
              <a:t>cus</a:t>
            </a:r>
            <a:r>
              <a:rPr lang="en-GB" dirty="0" smtClean="0"/>
              <a:t>, </a:t>
            </a:r>
            <a:r>
              <a:rPr lang="en-GB" dirty="0" err="1" smtClean="0"/>
              <a:t>consequam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occum</a:t>
            </a:r>
            <a:r>
              <a:rPr lang="en-GB" dirty="0" smtClean="0"/>
              <a:t> </a:t>
            </a:r>
            <a:r>
              <a:rPr lang="en-GB" dirty="0" err="1" smtClean="0"/>
              <a:t>quiaspicid</a:t>
            </a:r>
            <a:r>
              <a:rPr lang="en-GB" dirty="0" smtClean="0"/>
              <a:t> quo </a:t>
            </a:r>
            <a:r>
              <a:rPr lang="en-GB" dirty="0" err="1" smtClean="0"/>
              <a:t>beaquiasimet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quas</a:t>
            </a:r>
            <a:r>
              <a:rPr lang="en-GB" dirty="0" smtClean="0"/>
              <a:t> </a:t>
            </a:r>
            <a:r>
              <a:rPr lang="en-GB" dirty="0" err="1" smtClean="0"/>
              <a:t>resequi</a:t>
            </a:r>
            <a:r>
              <a:rPr lang="en-GB" dirty="0" smtClean="0"/>
              <a:t> </a:t>
            </a:r>
            <a:r>
              <a:rPr lang="en-GB" dirty="0" err="1" smtClean="0"/>
              <a:t>aut</a:t>
            </a:r>
            <a:r>
              <a:rPr lang="en-GB" dirty="0" smtClean="0"/>
              <a:t> </a:t>
            </a:r>
            <a:r>
              <a:rPr lang="en-GB" dirty="0" err="1" smtClean="0"/>
              <a:t>latempe</a:t>
            </a:r>
            <a:r>
              <a:rPr lang="en-GB" dirty="0" smtClean="0"/>
              <a:t> </a:t>
            </a:r>
            <a:r>
              <a:rPr lang="en-GB" dirty="0" err="1" smtClean="0"/>
              <a:t>riorest</a:t>
            </a:r>
            <a:r>
              <a:rPr lang="en-GB" dirty="0" smtClean="0"/>
              <a:t> </a:t>
            </a:r>
            <a:r>
              <a:rPr lang="en-GB" dirty="0" err="1" smtClean="0"/>
              <a:t>faciisque</a:t>
            </a:r>
            <a:r>
              <a:rPr lang="en-GB" dirty="0" smtClean="0"/>
              <a:t> </a:t>
            </a:r>
            <a:r>
              <a:rPr lang="en-GB" dirty="0" err="1" smtClean="0"/>
              <a:t>modipsape</a:t>
            </a:r>
            <a:r>
              <a:rPr lang="en-GB" dirty="0" smtClean="0"/>
              <a:t> </a:t>
            </a:r>
            <a:r>
              <a:rPr lang="en-GB" dirty="0" err="1" smtClean="0"/>
              <a:t>lamusa</a:t>
            </a:r>
            <a:r>
              <a:rPr lang="en-GB" dirty="0" smtClean="0"/>
              <a:t> </a:t>
            </a:r>
            <a:r>
              <a:rPr lang="en-GB" dirty="0" err="1" smtClean="0"/>
              <a:t>quatium</a:t>
            </a:r>
            <a:r>
              <a:rPr lang="en-GB" dirty="0" smtClean="0"/>
              <a:t> </a:t>
            </a:r>
            <a:r>
              <a:rPr lang="en-GB" dirty="0" err="1" smtClean="0"/>
              <a:t>aut</a:t>
            </a:r>
            <a:r>
              <a:rPr lang="en-GB" dirty="0" smtClean="0"/>
              <a:t> </a:t>
            </a:r>
            <a:r>
              <a:rPr lang="en-GB" dirty="0" err="1" smtClean="0"/>
              <a:t>odio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r>
              <a:rPr lang="en-GB" dirty="0" err="1" smtClean="0"/>
              <a:t>Rovitate</a:t>
            </a:r>
            <a:r>
              <a:rPr lang="en-GB" dirty="0" smtClean="0"/>
              <a:t> </a:t>
            </a:r>
            <a:r>
              <a:rPr lang="en-GB" dirty="0" err="1" smtClean="0"/>
              <a:t>conet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quiae</a:t>
            </a:r>
            <a:r>
              <a:rPr lang="en-GB" dirty="0" smtClean="0"/>
              <a:t> </a:t>
            </a:r>
            <a:r>
              <a:rPr lang="en-GB" dirty="0" err="1" smtClean="0"/>
              <a:t>dignimpore</a:t>
            </a:r>
            <a:r>
              <a:rPr lang="en-GB" dirty="0" smtClean="0"/>
              <a:t> et </a:t>
            </a:r>
            <a:r>
              <a:rPr lang="en-GB" dirty="0" err="1" smtClean="0"/>
              <a:t>isim</a:t>
            </a:r>
            <a:r>
              <a:rPr lang="en-GB" dirty="0" smtClean="0"/>
              <a:t> rem et </a:t>
            </a:r>
            <a:r>
              <a:rPr lang="en-GB" dirty="0" err="1" smtClean="0"/>
              <a:t>untia</a:t>
            </a:r>
            <a:r>
              <a:rPr lang="en-GB" dirty="0" smtClean="0"/>
              <a:t> demo </a:t>
            </a:r>
            <a:r>
              <a:rPr lang="en-GB" dirty="0" err="1" smtClean="0"/>
              <a:t>bere</a:t>
            </a:r>
            <a:r>
              <a:rPr lang="en-GB" dirty="0" smtClean="0"/>
              <a:t> </a:t>
            </a:r>
            <a:r>
              <a:rPr lang="en-GB" dirty="0" err="1" smtClean="0"/>
              <a:t>volorio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tionsectur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51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r>
              <a:rPr lang="en-GB" dirty="0" err="1" smtClean="0"/>
              <a:t>Rovitate</a:t>
            </a:r>
            <a:r>
              <a:rPr lang="en-GB" dirty="0" smtClean="0"/>
              <a:t> </a:t>
            </a:r>
            <a:r>
              <a:rPr lang="en-GB" dirty="0" err="1" smtClean="0"/>
              <a:t>conet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quiae</a:t>
            </a:r>
            <a:r>
              <a:rPr lang="en-GB" dirty="0" smtClean="0"/>
              <a:t> </a:t>
            </a:r>
            <a:r>
              <a:rPr lang="en-GB" dirty="0" err="1" smtClean="0"/>
              <a:t>dignimpore</a:t>
            </a:r>
            <a:r>
              <a:rPr lang="en-GB" dirty="0" smtClean="0"/>
              <a:t> et </a:t>
            </a:r>
            <a:r>
              <a:rPr lang="en-GB" dirty="0" err="1" smtClean="0"/>
              <a:t>isim</a:t>
            </a:r>
            <a:r>
              <a:rPr lang="en-GB" dirty="0" smtClean="0"/>
              <a:t> rem et </a:t>
            </a:r>
            <a:r>
              <a:rPr lang="en-GB" dirty="0" err="1" smtClean="0"/>
              <a:t>untia</a:t>
            </a:r>
            <a:r>
              <a:rPr lang="en-GB" dirty="0" smtClean="0"/>
              <a:t> demo </a:t>
            </a:r>
            <a:r>
              <a:rPr lang="en-GB" dirty="0" err="1" smtClean="0"/>
              <a:t>bere</a:t>
            </a:r>
            <a:r>
              <a:rPr lang="en-GB" dirty="0" smtClean="0"/>
              <a:t> </a:t>
            </a:r>
            <a:r>
              <a:rPr lang="en-GB" dirty="0" err="1" smtClean="0"/>
              <a:t>volorio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tionsectur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Header </a:t>
            </a:r>
            <a:br>
              <a:rPr lang="en-GB" dirty="0" smtClean="0"/>
            </a:br>
            <a:r>
              <a:rPr lang="en-GB" dirty="0" smtClean="0"/>
              <a:t>to go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r>
              <a:rPr lang="en-GB" dirty="0" err="1" smtClean="0"/>
              <a:t>Rovitate</a:t>
            </a:r>
            <a:r>
              <a:rPr lang="en-GB" dirty="0" smtClean="0"/>
              <a:t> </a:t>
            </a:r>
            <a:r>
              <a:rPr lang="en-GB" dirty="0" err="1" smtClean="0"/>
              <a:t>conet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quiae</a:t>
            </a:r>
            <a:r>
              <a:rPr lang="en-GB" dirty="0" smtClean="0"/>
              <a:t> </a:t>
            </a:r>
            <a:r>
              <a:rPr lang="en-GB" dirty="0" err="1" smtClean="0"/>
              <a:t>dignimpore</a:t>
            </a:r>
            <a:r>
              <a:rPr lang="en-GB" dirty="0" smtClean="0"/>
              <a:t> et </a:t>
            </a:r>
            <a:r>
              <a:rPr lang="en-GB" dirty="0" err="1" smtClean="0"/>
              <a:t>isim</a:t>
            </a:r>
            <a:r>
              <a:rPr lang="en-GB" dirty="0" smtClean="0"/>
              <a:t> rem et </a:t>
            </a:r>
            <a:r>
              <a:rPr lang="en-GB" dirty="0" err="1" smtClean="0"/>
              <a:t>untia</a:t>
            </a:r>
            <a:r>
              <a:rPr lang="en-GB" dirty="0" smtClean="0"/>
              <a:t> demo </a:t>
            </a:r>
            <a:r>
              <a:rPr lang="en-GB" dirty="0" err="1" smtClean="0"/>
              <a:t>bere</a:t>
            </a:r>
            <a:r>
              <a:rPr lang="en-GB" dirty="0" smtClean="0"/>
              <a:t> </a:t>
            </a:r>
            <a:r>
              <a:rPr lang="en-GB" dirty="0" err="1" smtClean="0"/>
              <a:t>volorio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tionsectur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65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38355" y="2856421"/>
            <a:ext cx="6264000" cy="2656016"/>
          </a:xfrm>
        </p:spPr>
        <p:txBody>
          <a:bodyPr/>
          <a:lstStyle/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endParaRPr lang="en-GB" dirty="0"/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endParaRPr lang="en-GB" dirty="0" smtClean="0"/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38355" y="2795850"/>
            <a:ext cx="6264000" cy="2656016"/>
          </a:xfrm>
        </p:spPr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97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6,500 miles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Working to protect and restore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of the country’s rivers and canals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4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r="1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82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 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  <a:endParaRPr lang="en-GB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450"/>
            <a:ext cx="761238" cy="446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4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" y="1183950"/>
            <a:ext cx="760799" cy="446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0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3006"/>
            <a:ext cx="738188" cy="447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6,500 miles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91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6,500 miles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67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6,500 miles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72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WA">
      <a:dk1>
        <a:srgbClr val="263143"/>
      </a:dk1>
      <a:lt1>
        <a:srgbClr val="FFFFFF"/>
      </a:lt1>
      <a:dk2>
        <a:srgbClr val="263143"/>
      </a:dk2>
      <a:lt2>
        <a:srgbClr val="FFFFFF"/>
      </a:lt2>
      <a:accent1>
        <a:srgbClr val="528EAA"/>
      </a:accent1>
      <a:accent2>
        <a:srgbClr val="E51F2F"/>
      </a:accent2>
      <a:accent3>
        <a:srgbClr val="6BAC6A"/>
      </a:accent3>
      <a:accent4>
        <a:srgbClr val="528EAA"/>
      </a:accent4>
      <a:accent5>
        <a:srgbClr val="E51F2F"/>
      </a:accent5>
      <a:accent6>
        <a:srgbClr val="6BAC6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5FBBA6B-B834-4773-BEB8-EFFCD67661AE}" vid="{46B0F2F2-DE32-4BA8-998B-5B26B235B7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iwa_pp_4_3</Template>
  <TotalTime>0</TotalTime>
  <Words>498</Words>
  <Application>Microsoft Office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Georgia</vt:lpstr>
      <vt:lpstr>Office Theme</vt:lpstr>
      <vt:lpstr>Presentation  Title to go here</vt:lpstr>
      <vt:lpstr>Section title to go here</vt:lpstr>
      <vt:lpstr>Section title to go here</vt:lpstr>
      <vt:lpstr>Section title to go here</vt:lpstr>
      <vt:lpstr>Header to go here</vt:lpstr>
      <vt:lpstr>PowerPoint Presentation</vt:lpstr>
      <vt:lpstr>PowerPoint Presentation</vt:lpstr>
      <vt:lpstr>PowerPoint Presentation</vt:lpstr>
      <vt:lpstr>6,500 miles</vt:lpstr>
      <vt:lpstr>PowerPoint Presentation</vt:lpstr>
      <vt:lpstr>Header  to go here</vt:lpstr>
      <vt:lpstr>Header to go here</vt:lpstr>
      <vt:lpstr>Header to go here</vt:lpstr>
      <vt:lpstr>6,500 miles</vt:lpstr>
      <vt:lpstr>6,500 miles</vt:lpstr>
      <vt:lpstr>6,500 miles</vt:lpstr>
    </vt:vector>
  </TitlesOfParts>
  <Company>N/A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Title to go here</dc:title>
  <dc:creator>Jenny Morris</dc:creator>
  <cp:lastModifiedBy>Jenny Morris</cp:lastModifiedBy>
  <cp:revision>1</cp:revision>
  <dcterms:created xsi:type="dcterms:W3CDTF">2020-11-27T15:33:34Z</dcterms:created>
  <dcterms:modified xsi:type="dcterms:W3CDTF">2020-11-27T15:34:12Z</dcterms:modified>
</cp:coreProperties>
</file>