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9" r:id="rId13"/>
    <p:sldId id="270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8"/>
    <p:restoredTop sz="94665"/>
  </p:normalViewPr>
  <p:slideViewPr>
    <p:cSldViewPr snapToGrid="0" snapToObjects="1">
      <p:cViewPr>
        <p:scale>
          <a:sx n="90" d="100"/>
          <a:sy n="90" d="100"/>
        </p:scale>
        <p:origin x="389" y="-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7" d="100"/>
        <a:sy n="97" d="100"/>
      </p:scale>
      <p:origin x="0" y="0"/>
    </p:cViewPr>
  </p:sorterViewPr>
  <p:notesViewPr>
    <p:cSldViewPr snapToGrid="0" snapToObjects="1">
      <p:cViewPr varScale="1">
        <p:scale>
          <a:sx n="156" d="100"/>
          <a:sy n="156" d="100"/>
        </p:scale>
        <p:origin x="370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61C49-8FEA-9245-915B-D5A70992D880}" type="datetimeFigureOut">
              <a:rPr lang="en-GB" smtClean="0"/>
              <a:t>27/11/2020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5B75D-3B1D-2F40-B505-8FCEE2663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260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6183" y="1930819"/>
            <a:ext cx="8460000" cy="1859502"/>
          </a:xfrm>
        </p:spPr>
        <p:txBody>
          <a:bodyPr anchor="b"/>
          <a:lstStyle>
            <a:lvl1pPr algn="l">
              <a:lnSpc>
                <a:spcPts val="4900"/>
              </a:lnSpc>
              <a:defRPr sz="4800" cap="all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6183" y="3976777"/>
            <a:ext cx="8460000" cy="1677837"/>
          </a:xfrm>
        </p:spPr>
        <p:txBody>
          <a:bodyPr/>
          <a:lstStyle>
            <a:lvl1pPr marL="0" indent="0" algn="l">
              <a:lnSpc>
                <a:spcPts val="3000"/>
              </a:lnSpc>
              <a:buNone/>
              <a:defRPr sz="26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4984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71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3306" y="1657981"/>
            <a:ext cx="8460000" cy="2154896"/>
          </a:xfrm>
        </p:spPr>
        <p:txBody>
          <a:bodyPr anchor="b"/>
          <a:lstStyle>
            <a:lvl1pPr>
              <a:defRPr sz="5000" b="0" i="1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58" y="445698"/>
            <a:ext cx="1058418" cy="10553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4324"/>
            <a:ext cx="1014984" cy="595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3306" y="1657981"/>
            <a:ext cx="8460000" cy="2154896"/>
          </a:xfrm>
        </p:spPr>
        <p:txBody>
          <a:bodyPr anchor="b"/>
          <a:lstStyle>
            <a:lvl1pPr>
              <a:defRPr sz="5000" b="0" i="1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58" y="445698"/>
            <a:ext cx="1058418" cy="10553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675"/>
            <a:ext cx="984250" cy="59626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3306" y="1657981"/>
            <a:ext cx="8460000" cy="2154896"/>
          </a:xfrm>
        </p:spPr>
        <p:txBody>
          <a:bodyPr anchor="b"/>
          <a:lstStyle>
            <a:lvl1pPr>
              <a:defRPr sz="5000" b="0" i="1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58" y="445698"/>
            <a:ext cx="1058418" cy="10553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" y="437072"/>
            <a:ext cx="1014399" cy="5958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8423" y="1155939"/>
            <a:ext cx="5472000" cy="1233577"/>
          </a:xfrm>
        </p:spPr>
        <p:txBody>
          <a:bodyPr anchor="b"/>
          <a:lstStyle>
            <a:lvl1pPr>
              <a:defRPr sz="2600" cap="all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8423" y="2584800"/>
            <a:ext cx="5472000" cy="3571786"/>
          </a:xfrm>
        </p:spPr>
        <p:txBody>
          <a:bodyPr/>
          <a:lstStyle>
            <a:lvl1pPr>
              <a:defRPr sz="1800" i="0"/>
            </a:lvl1pPr>
            <a:lvl2pPr>
              <a:defRPr sz="1800" i="0"/>
            </a:lvl2pPr>
            <a:lvl3pPr>
              <a:defRPr sz="1400" i="0"/>
            </a:lvl3pPr>
            <a:lvl4pPr>
              <a:defRPr sz="1400" i="0"/>
            </a:lvl4pPr>
            <a:lvl5pPr>
              <a:defRPr sz="1200" i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4984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1154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lock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3691" y="1715666"/>
            <a:ext cx="4068000" cy="1027531"/>
          </a:xfrm>
        </p:spPr>
        <p:txBody>
          <a:bodyPr anchor="b"/>
          <a:lstStyle>
            <a:lvl1pPr marL="0" indent="0">
              <a:lnSpc>
                <a:spcPts val="2800"/>
              </a:lnSpc>
              <a:spcAft>
                <a:spcPts val="0"/>
              </a:spcAft>
              <a:buNone/>
              <a:defRPr sz="2600" b="1" i="0" cap="all" baseline="0">
                <a:solidFill>
                  <a:schemeClr val="accent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17807" y="2894884"/>
            <a:ext cx="4073884" cy="32947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800" y="1715666"/>
            <a:ext cx="4068000" cy="1027531"/>
          </a:xfrm>
        </p:spPr>
        <p:txBody>
          <a:bodyPr anchor="b"/>
          <a:lstStyle>
            <a:lvl1pPr marL="0" indent="0">
              <a:lnSpc>
                <a:spcPts val="2800"/>
              </a:lnSpc>
              <a:spcAft>
                <a:spcPts val="0"/>
              </a:spcAft>
              <a:buNone/>
              <a:defRPr sz="2600" b="1" i="0" cap="all" baseline="0">
                <a:solidFill>
                  <a:schemeClr val="accent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800" y="2894883"/>
            <a:ext cx="4068000" cy="32947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4984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Subhead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7808" y="1715666"/>
            <a:ext cx="8352000" cy="673851"/>
          </a:xfrm>
        </p:spPr>
        <p:txBody>
          <a:bodyPr anchor="b"/>
          <a:lstStyle>
            <a:lvl1pPr marL="0" indent="0">
              <a:lnSpc>
                <a:spcPts val="2800"/>
              </a:lnSpc>
              <a:spcAft>
                <a:spcPts val="0"/>
              </a:spcAft>
              <a:buNone/>
              <a:defRPr sz="2600" b="1" i="0" cap="all" baseline="0">
                <a:solidFill>
                  <a:schemeClr val="accent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17807" y="2584800"/>
            <a:ext cx="8352000" cy="3541354"/>
          </a:xfrm>
        </p:spPr>
        <p:txBody>
          <a:bodyPr numCol="3" spcCol="360000"/>
          <a:lstStyle>
            <a:lvl1pPr marL="0" indent="0">
              <a:spcBef>
                <a:spcPts val="900"/>
              </a:spcBef>
              <a:spcAft>
                <a:spcPts val="900"/>
              </a:spcAft>
              <a:buNone/>
              <a:defRPr i="1">
                <a:solidFill>
                  <a:schemeClr val="accent1"/>
                </a:solidFill>
              </a:defRPr>
            </a:lvl1pPr>
            <a:lvl2pPr>
              <a:spcAft>
                <a:spcPts val="900"/>
              </a:spcAft>
              <a:defRPr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4984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7808" y="1715666"/>
            <a:ext cx="8352000" cy="673851"/>
          </a:xfrm>
        </p:spPr>
        <p:txBody>
          <a:bodyPr anchor="b"/>
          <a:lstStyle>
            <a:lvl1pPr marL="0" indent="0">
              <a:lnSpc>
                <a:spcPts val="2800"/>
              </a:lnSpc>
              <a:spcAft>
                <a:spcPts val="0"/>
              </a:spcAft>
              <a:buNone/>
              <a:defRPr sz="2600" b="1" i="0" cap="all" baseline="0">
                <a:solidFill>
                  <a:schemeClr val="accent2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17807" y="2584800"/>
            <a:ext cx="8352000" cy="3541354"/>
          </a:xfrm>
        </p:spPr>
        <p:txBody>
          <a:bodyPr numCol="3" spcCol="360000"/>
          <a:lstStyle>
            <a:lvl1pPr marL="108000" indent="-108000">
              <a:spcBef>
                <a:spcPts val="900"/>
              </a:spcBef>
              <a:spcAft>
                <a:spcPts val="900"/>
              </a:spcAft>
              <a:buFont typeface="Arial" charset="0"/>
              <a:buChar char="•"/>
              <a:defRPr i="0">
                <a:solidFill>
                  <a:schemeClr val="tx1"/>
                </a:solidFill>
              </a:defRPr>
            </a:lvl1pPr>
            <a:lvl2pPr>
              <a:spcAft>
                <a:spcPts val="900"/>
              </a:spcAft>
              <a:defRPr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4984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600" y="2764800"/>
            <a:ext cx="8962845" cy="1325563"/>
          </a:xfrm>
        </p:spPr>
        <p:txBody>
          <a:bodyPr/>
          <a:lstStyle>
            <a:lvl1pPr algn="ctr">
              <a:defRPr sz="11400" b="0" i="1">
                <a:solidFill>
                  <a:schemeClr val="accent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7200" y="1602000"/>
            <a:ext cx="5157787" cy="823912"/>
          </a:xfrm>
        </p:spPr>
        <p:txBody>
          <a:bodyPr anchor="b"/>
          <a:lstStyle>
            <a:lvl1pPr marL="0" indent="0" algn="ctr">
              <a:lnSpc>
                <a:spcPts val="2600"/>
              </a:lnSpc>
              <a:spcAft>
                <a:spcPts val="0"/>
              </a:spcAft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17200" y="4474800"/>
            <a:ext cx="5157787" cy="823912"/>
          </a:xfrm>
        </p:spPr>
        <p:txBody>
          <a:bodyPr anchor="t"/>
          <a:lstStyle>
            <a:lvl1pPr marL="0" indent="0" algn="ctr">
              <a:lnSpc>
                <a:spcPts val="2600"/>
              </a:lnSpc>
              <a:spcAft>
                <a:spcPts val="0"/>
              </a:spcAft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4984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tri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2166" y="1715666"/>
            <a:ext cx="5447642" cy="673851"/>
          </a:xfrm>
        </p:spPr>
        <p:txBody>
          <a:bodyPr anchor="b"/>
          <a:lstStyle>
            <a:lvl1pPr marL="0" indent="0">
              <a:lnSpc>
                <a:spcPts val="2800"/>
              </a:lnSpc>
              <a:spcAft>
                <a:spcPts val="0"/>
              </a:spcAft>
              <a:buNone/>
              <a:defRPr sz="2600" b="1" i="0" cap="all" baseline="0">
                <a:solidFill>
                  <a:schemeClr val="accent2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2165" y="2584800"/>
            <a:ext cx="5447641" cy="3541354"/>
          </a:xfrm>
        </p:spPr>
        <p:txBody>
          <a:bodyPr numCol="2" spcCol="360000"/>
          <a:lstStyle>
            <a:lvl1pPr marL="108000" indent="-108000">
              <a:spcBef>
                <a:spcPts val="900"/>
              </a:spcBef>
              <a:spcAft>
                <a:spcPts val="900"/>
              </a:spcAft>
              <a:buFont typeface="Arial" charset="0"/>
              <a:buChar char="•"/>
              <a:defRPr i="0">
                <a:solidFill>
                  <a:schemeClr val="tx1"/>
                </a:solidFill>
              </a:defRPr>
            </a:lvl1pPr>
            <a:lvl2pPr>
              <a:spcAft>
                <a:spcPts val="900"/>
              </a:spcAft>
              <a:defRPr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7872" cy="6858000"/>
          </a:xfrm>
        </p:spPr>
        <p:txBody>
          <a:bodyPr lIns="360000" rIns="360000"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2015" y="1503598"/>
            <a:ext cx="3993253" cy="1233577"/>
          </a:xfrm>
        </p:spPr>
        <p:txBody>
          <a:bodyPr anchor="b"/>
          <a:lstStyle>
            <a:lvl1pPr>
              <a:defRPr sz="26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2015" y="2897955"/>
            <a:ext cx="3993253" cy="3571786"/>
          </a:xfrm>
        </p:spPr>
        <p:txBody>
          <a:bodyPr/>
          <a:lstStyle>
            <a:lvl1pPr>
              <a:defRPr sz="1800" i="0"/>
            </a:lvl1pPr>
            <a:lvl2pPr>
              <a:defRPr sz="1800" i="0"/>
            </a:lvl2pPr>
            <a:lvl3pPr>
              <a:defRPr sz="1400" i="0"/>
            </a:lvl3pPr>
            <a:lvl4pPr>
              <a:defRPr sz="1400" i="0"/>
            </a:lvl4pPr>
            <a:lvl5pPr>
              <a:defRPr sz="1200" i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7375525" cy="6858000"/>
          </a:xfrm>
        </p:spPr>
        <p:txBody>
          <a:bodyPr lIns="1440000" rIns="720000"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600"/>
            <a:ext cx="1014984" cy="5958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2015" y="1503598"/>
            <a:ext cx="3993253" cy="1233577"/>
          </a:xfrm>
        </p:spPr>
        <p:txBody>
          <a:bodyPr anchor="b"/>
          <a:lstStyle>
            <a:lvl1pPr>
              <a:defRPr sz="2600" cap="all" baseline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2015" y="2897955"/>
            <a:ext cx="3993253" cy="3571786"/>
          </a:xfrm>
        </p:spPr>
        <p:txBody>
          <a:bodyPr/>
          <a:lstStyle>
            <a:lvl1pPr>
              <a:defRPr sz="1800" i="0"/>
            </a:lvl1pPr>
            <a:lvl2pPr>
              <a:defRPr sz="1800" i="0"/>
            </a:lvl2pPr>
            <a:lvl3pPr>
              <a:defRPr sz="1400" i="0"/>
            </a:lvl3pPr>
            <a:lvl4pPr>
              <a:defRPr sz="1400" i="0"/>
            </a:lvl4pPr>
            <a:lvl5pPr>
              <a:defRPr sz="1200" i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7375525" cy="6858000"/>
          </a:xfrm>
        </p:spPr>
        <p:txBody>
          <a:bodyPr lIns="1440000" rIns="720000"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" y="435600"/>
            <a:ext cx="1014399" cy="5958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2015" y="1503598"/>
            <a:ext cx="3993253" cy="1233577"/>
          </a:xfrm>
        </p:spPr>
        <p:txBody>
          <a:bodyPr anchor="b"/>
          <a:lstStyle>
            <a:lvl1pPr>
              <a:defRPr sz="2600" cap="all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2015" y="2897955"/>
            <a:ext cx="3993253" cy="3571786"/>
          </a:xfrm>
        </p:spPr>
        <p:txBody>
          <a:bodyPr/>
          <a:lstStyle>
            <a:lvl1pPr>
              <a:defRPr sz="1800" i="0"/>
            </a:lvl1pPr>
            <a:lvl2pPr>
              <a:defRPr sz="1800" i="0"/>
            </a:lvl2pPr>
            <a:lvl3pPr>
              <a:defRPr sz="1400" i="0"/>
            </a:lvl3pPr>
            <a:lvl4pPr>
              <a:defRPr sz="1400" i="0"/>
            </a:lvl4pPr>
            <a:lvl5pPr>
              <a:defRPr sz="1200" i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7375525" cy="6858000"/>
          </a:xfrm>
        </p:spPr>
        <p:txBody>
          <a:bodyPr lIns="1440000" rIns="720000"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600"/>
            <a:ext cx="981958" cy="5958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Wav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0440000" y="0"/>
            <a:ext cx="1475117" cy="16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0" y="3373200"/>
            <a:ext cx="4270075" cy="2812212"/>
          </a:xfrm>
        </p:spPr>
        <p:txBody>
          <a:bodyPr anchor="b"/>
          <a:lstStyle>
            <a:lvl1pPr>
              <a:defRPr sz="5500" b="0" i="1" cap="none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600"/>
            <a:ext cx="1014984" cy="5958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Brick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0440000" y="0"/>
            <a:ext cx="1475117" cy="16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0" y="3373200"/>
            <a:ext cx="4270075" cy="2812212"/>
          </a:xfrm>
        </p:spPr>
        <p:txBody>
          <a:bodyPr anchor="b"/>
          <a:lstStyle>
            <a:lvl1pPr>
              <a:defRPr sz="5500" b="0" i="1" cap="none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" y="435600"/>
            <a:ext cx="1014399" cy="5958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Hash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0440000" y="0"/>
            <a:ext cx="1475117" cy="16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0" y="3373200"/>
            <a:ext cx="4270075" cy="2812212"/>
          </a:xfrm>
        </p:spPr>
        <p:txBody>
          <a:bodyPr anchor="b"/>
          <a:lstStyle>
            <a:lvl1pPr>
              <a:defRPr sz="5500" b="0" i="1" cap="none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63" y="445698"/>
            <a:ext cx="1052326" cy="104927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675"/>
            <a:ext cx="984250" cy="596265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5523D-3F8D-D44A-89FD-8D3647BEE74B}" type="datetimeFigureOut">
              <a:rPr lang="en-GB" smtClean="0"/>
              <a:t>27/11/2020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4B60F-461D-5340-9358-4C2C5D2F1A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69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9" r:id="rId3"/>
    <p:sldLayoutId id="2147483660" r:id="rId4"/>
    <p:sldLayoutId id="214748365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108000" indent="-108000" algn="l" defTabSz="914400" rtl="0" eaLnBrk="1" latinLnBrk="0" hangingPunct="1">
        <a:lnSpc>
          <a:spcPts val="2000"/>
        </a:lnSpc>
        <a:spcBef>
          <a:spcPts val="0"/>
        </a:spcBef>
        <a:spcAft>
          <a:spcPts val="1500"/>
        </a:spcAft>
        <a:buFont typeface="Arial"/>
        <a:buChar char="•"/>
        <a:defRPr sz="1800" b="0" i="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1pPr>
      <a:lvl2pPr marL="0" indent="0" algn="l" defTabSz="914400" rtl="0" eaLnBrk="1" latinLnBrk="0" hangingPunct="1">
        <a:lnSpc>
          <a:spcPts val="2000"/>
        </a:lnSpc>
        <a:spcBef>
          <a:spcPts val="0"/>
        </a:spcBef>
        <a:spcAft>
          <a:spcPts val="1500"/>
        </a:spcAft>
        <a:buFont typeface="Arial"/>
        <a:buNone/>
        <a:tabLst/>
        <a:defRPr sz="1800" b="0" i="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2pPr>
      <a:lvl3pPr marL="216000" indent="-108000" algn="l" defTabSz="914400" rtl="0" eaLnBrk="1" latinLnBrk="0" hangingPunct="1">
        <a:lnSpc>
          <a:spcPts val="1600"/>
        </a:lnSpc>
        <a:spcBef>
          <a:spcPts val="0"/>
        </a:spcBef>
        <a:spcAft>
          <a:spcPts val="800"/>
        </a:spcAft>
        <a:buFont typeface="Arial"/>
        <a:buChar char="•"/>
        <a:defRPr sz="1400" b="0" i="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3pPr>
      <a:lvl4pPr marL="216000" indent="0" algn="l" defTabSz="914400" rtl="0" eaLnBrk="1" latinLnBrk="0" hangingPunct="1">
        <a:lnSpc>
          <a:spcPts val="1600"/>
        </a:lnSpc>
        <a:spcBef>
          <a:spcPts val="0"/>
        </a:spcBef>
        <a:spcAft>
          <a:spcPts val="800"/>
        </a:spcAft>
        <a:buFont typeface="Arial"/>
        <a:buNone/>
        <a:defRPr sz="1400" b="0" i="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4pPr>
      <a:lvl5pPr marL="324000" indent="-108000" algn="l" defTabSz="914400" rtl="0" eaLnBrk="1" latinLnBrk="0" hangingPunct="1">
        <a:lnSpc>
          <a:spcPts val="1400"/>
        </a:lnSpc>
        <a:spcBef>
          <a:spcPts val="0"/>
        </a:spcBef>
        <a:spcAft>
          <a:spcPts val="700"/>
        </a:spcAft>
        <a:buFont typeface="Arial"/>
        <a:buChar char="•"/>
        <a:defRPr sz="1200" b="0" i="0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Presentation </a:t>
            </a:r>
            <a:br>
              <a:rPr lang="en-GB" dirty="0" smtClean="0"/>
            </a:br>
            <a:r>
              <a:rPr lang="en-GB" dirty="0" smtClean="0"/>
              <a:t>Title to go here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9th July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67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Section title to go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87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Section title to go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76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Section title to go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408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Header 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500"/>
              </a:spcAft>
            </a:pPr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pPr>
              <a:spcAft>
                <a:spcPts val="1500"/>
              </a:spcAft>
            </a:pPr>
            <a:r>
              <a:rPr lang="en-GB" dirty="0" err="1" smtClean="0"/>
              <a:t>Menetur</a:t>
            </a:r>
            <a:r>
              <a:rPr lang="en-GB" dirty="0" smtClean="0"/>
              <a:t> re </a:t>
            </a:r>
            <a:r>
              <a:rPr lang="en-GB" dirty="0" err="1" smtClean="0"/>
              <a:t>cus</a:t>
            </a:r>
            <a:r>
              <a:rPr lang="en-GB" dirty="0" smtClean="0"/>
              <a:t>, </a:t>
            </a:r>
            <a:r>
              <a:rPr lang="en-GB" dirty="0" err="1" smtClean="0"/>
              <a:t>consequam</a:t>
            </a:r>
            <a:r>
              <a:rPr lang="en-GB" dirty="0" smtClean="0"/>
              <a:t> </a:t>
            </a:r>
            <a:r>
              <a:rPr lang="en-GB" dirty="0" err="1" smtClean="0"/>
              <a:t>ut</a:t>
            </a:r>
            <a:r>
              <a:rPr lang="en-GB" dirty="0" smtClean="0"/>
              <a:t> </a:t>
            </a:r>
            <a:r>
              <a:rPr lang="en-GB" dirty="0" err="1" smtClean="0"/>
              <a:t>occum</a:t>
            </a:r>
            <a:r>
              <a:rPr lang="en-GB" dirty="0" smtClean="0"/>
              <a:t> </a:t>
            </a:r>
            <a:r>
              <a:rPr lang="en-GB" dirty="0" err="1" smtClean="0"/>
              <a:t>quiaspicid</a:t>
            </a:r>
            <a:r>
              <a:rPr lang="en-GB" dirty="0" smtClean="0"/>
              <a:t> quo </a:t>
            </a:r>
            <a:r>
              <a:rPr lang="en-GB" dirty="0" err="1" smtClean="0"/>
              <a:t>beaquiasimet</a:t>
            </a:r>
            <a:r>
              <a:rPr lang="en-GB" dirty="0" smtClean="0"/>
              <a:t> </a:t>
            </a:r>
            <a:r>
              <a:rPr lang="en-GB" dirty="0" err="1" smtClean="0"/>
              <a:t>ut</a:t>
            </a:r>
            <a:r>
              <a:rPr lang="en-GB" dirty="0" smtClean="0"/>
              <a:t> </a:t>
            </a:r>
            <a:r>
              <a:rPr lang="en-GB" dirty="0" err="1" smtClean="0"/>
              <a:t>quas</a:t>
            </a:r>
            <a:r>
              <a:rPr lang="en-GB" dirty="0" smtClean="0"/>
              <a:t> </a:t>
            </a:r>
            <a:r>
              <a:rPr lang="en-GB" dirty="0" err="1" smtClean="0"/>
              <a:t>resequi</a:t>
            </a:r>
            <a:r>
              <a:rPr lang="en-GB" dirty="0" smtClean="0"/>
              <a:t> </a:t>
            </a:r>
            <a:r>
              <a:rPr lang="en-GB" dirty="0" err="1" smtClean="0"/>
              <a:t>aut</a:t>
            </a:r>
            <a:r>
              <a:rPr lang="en-GB" dirty="0" smtClean="0"/>
              <a:t> </a:t>
            </a:r>
            <a:r>
              <a:rPr lang="en-GB" dirty="0" err="1" smtClean="0"/>
              <a:t>latempe</a:t>
            </a:r>
            <a:r>
              <a:rPr lang="en-GB" dirty="0" smtClean="0"/>
              <a:t> </a:t>
            </a:r>
            <a:r>
              <a:rPr lang="en-GB" dirty="0" err="1" smtClean="0"/>
              <a:t>riorest</a:t>
            </a:r>
            <a:r>
              <a:rPr lang="en-GB" dirty="0" smtClean="0"/>
              <a:t> </a:t>
            </a:r>
            <a:r>
              <a:rPr lang="en-GB" dirty="0" err="1" smtClean="0"/>
              <a:t>faciisque</a:t>
            </a:r>
            <a:r>
              <a:rPr lang="en-GB" dirty="0" smtClean="0"/>
              <a:t> </a:t>
            </a:r>
            <a:r>
              <a:rPr lang="en-GB" dirty="0" err="1" smtClean="0"/>
              <a:t>modipsape</a:t>
            </a:r>
            <a:r>
              <a:rPr lang="en-GB" dirty="0" smtClean="0"/>
              <a:t> </a:t>
            </a:r>
            <a:r>
              <a:rPr lang="en-GB" dirty="0" err="1" smtClean="0"/>
              <a:t>lamusa</a:t>
            </a:r>
            <a:r>
              <a:rPr lang="en-GB" dirty="0" smtClean="0"/>
              <a:t> </a:t>
            </a:r>
            <a:r>
              <a:rPr lang="en-GB" dirty="0" err="1" smtClean="0"/>
              <a:t>quatium</a:t>
            </a:r>
            <a:r>
              <a:rPr lang="en-GB" dirty="0" smtClean="0"/>
              <a:t> </a:t>
            </a:r>
            <a:r>
              <a:rPr lang="en-GB" dirty="0" err="1" smtClean="0"/>
              <a:t>aut</a:t>
            </a:r>
            <a:r>
              <a:rPr lang="en-GB" dirty="0" smtClean="0"/>
              <a:t> </a:t>
            </a:r>
            <a:r>
              <a:rPr lang="en-GB" dirty="0" err="1" smtClean="0"/>
              <a:t>odio</a:t>
            </a:r>
            <a:r>
              <a:rPr lang="en-GB" dirty="0" smtClean="0"/>
              <a:t>.</a:t>
            </a:r>
          </a:p>
          <a:p>
            <a:pPr>
              <a:spcAft>
                <a:spcPts val="1500"/>
              </a:spcAft>
            </a:pPr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pPr>
              <a:spcAft>
                <a:spcPts val="1500"/>
              </a:spcAft>
            </a:pPr>
            <a:r>
              <a:rPr lang="en-GB" dirty="0" err="1" smtClean="0"/>
              <a:t>Rovitate</a:t>
            </a:r>
            <a:r>
              <a:rPr lang="en-GB" dirty="0" smtClean="0"/>
              <a:t> </a:t>
            </a:r>
            <a:r>
              <a:rPr lang="en-GB" dirty="0" err="1" smtClean="0"/>
              <a:t>conet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quiae</a:t>
            </a:r>
            <a:r>
              <a:rPr lang="en-GB" dirty="0" smtClean="0"/>
              <a:t> </a:t>
            </a:r>
            <a:r>
              <a:rPr lang="en-GB" dirty="0" err="1" smtClean="0"/>
              <a:t>dignimpore</a:t>
            </a:r>
            <a:r>
              <a:rPr lang="en-GB" dirty="0" smtClean="0"/>
              <a:t> et </a:t>
            </a:r>
            <a:r>
              <a:rPr lang="en-GB" dirty="0" err="1" smtClean="0"/>
              <a:t>isim</a:t>
            </a:r>
            <a:r>
              <a:rPr lang="en-GB" dirty="0" smtClean="0"/>
              <a:t> rem et </a:t>
            </a:r>
            <a:r>
              <a:rPr lang="en-GB" dirty="0" err="1" smtClean="0"/>
              <a:t>untia</a:t>
            </a:r>
            <a:r>
              <a:rPr lang="en-GB" dirty="0" smtClean="0"/>
              <a:t> demo </a:t>
            </a:r>
            <a:r>
              <a:rPr lang="en-GB" dirty="0" err="1" smtClean="0"/>
              <a:t>bere</a:t>
            </a:r>
            <a:r>
              <a:rPr lang="en-GB" dirty="0" smtClean="0"/>
              <a:t> </a:t>
            </a:r>
            <a:r>
              <a:rPr lang="en-GB" dirty="0" err="1" smtClean="0"/>
              <a:t>volorio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tionsectur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51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Header </a:t>
            </a:r>
            <a:br>
              <a:rPr lang="en-GB" dirty="0" smtClean="0"/>
            </a:br>
            <a:r>
              <a:rPr lang="en-GB" dirty="0" smtClean="0"/>
              <a:t>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r>
              <a:rPr lang="en-GB" dirty="0" err="1" smtClean="0"/>
              <a:t>Rovitate</a:t>
            </a:r>
            <a:r>
              <a:rPr lang="en-GB" dirty="0" smtClean="0"/>
              <a:t> </a:t>
            </a:r>
            <a:r>
              <a:rPr lang="en-GB" dirty="0" err="1" smtClean="0"/>
              <a:t>conet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quiae</a:t>
            </a:r>
            <a:r>
              <a:rPr lang="en-GB" dirty="0" smtClean="0"/>
              <a:t> </a:t>
            </a:r>
            <a:r>
              <a:rPr lang="en-GB" dirty="0" err="1" smtClean="0"/>
              <a:t>dignimpore</a:t>
            </a:r>
            <a:r>
              <a:rPr lang="en-GB" dirty="0" smtClean="0"/>
              <a:t> et </a:t>
            </a:r>
            <a:r>
              <a:rPr lang="en-GB" dirty="0" err="1" smtClean="0"/>
              <a:t>isim</a:t>
            </a:r>
            <a:r>
              <a:rPr lang="en-GB" dirty="0" smtClean="0"/>
              <a:t> rem et </a:t>
            </a:r>
            <a:r>
              <a:rPr lang="en-GB" dirty="0" err="1" smtClean="0"/>
              <a:t>untia</a:t>
            </a:r>
            <a:r>
              <a:rPr lang="en-GB" dirty="0" smtClean="0"/>
              <a:t> demo </a:t>
            </a:r>
            <a:r>
              <a:rPr lang="en-GB" dirty="0" err="1" smtClean="0"/>
              <a:t>bere</a:t>
            </a:r>
            <a:r>
              <a:rPr lang="en-GB" dirty="0" smtClean="0"/>
              <a:t> </a:t>
            </a:r>
            <a:r>
              <a:rPr lang="en-GB" dirty="0" err="1" smtClean="0"/>
              <a:t>volorio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tionsectur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Header </a:t>
            </a:r>
            <a:br>
              <a:rPr lang="en-GB" dirty="0" smtClean="0"/>
            </a:br>
            <a:r>
              <a:rPr lang="en-GB" dirty="0" smtClean="0"/>
              <a:t>to go 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r>
              <a:rPr lang="en-GB" dirty="0" err="1" smtClean="0"/>
              <a:t>Rovitate</a:t>
            </a:r>
            <a:r>
              <a:rPr lang="en-GB" dirty="0" smtClean="0"/>
              <a:t> </a:t>
            </a:r>
            <a:r>
              <a:rPr lang="en-GB" dirty="0" err="1" smtClean="0"/>
              <a:t>conet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quiae</a:t>
            </a:r>
            <a:r>
              <a:rPr lang="en-GB" dirty="0" smtClean="0"/>
              <a:t> </a:t>
            </a:r>
            <a:r>
              <a:rPr lang="en-GB" dirty="0" err="1" smtClean="0"/>
              <a:t>dignimpore</a:t>
            </a:r>
            <a:r>
              <a:rPr lang="en-GB" dirty="0" smtClean="0"/>
              <a:t> et </a:t>
            </a:r>
            <a:r>
              <a:rPr lang="en-GB" dirty="0" err="1" smtClean="0"/>
              <a:t>isim</a:t>
            </a:r>
            <a:r>
              <a:rPr lang="en-GB" dirty="0" smtClean="0"/>
              <a:t> rem et </a:t>
            </a:r>
            <a:r>
              <a:rPr lang="en-GB" dirty="0" err="1" smtClean="0"/>
              <a:t>untia</a:t>
            </a:r>
            <a:r>
              <a:rPr lang="en-GB" dirty="0" smtClean="0"/>
              <a:t> demo </a:t>
            </a:r>
            <a:r>
              <a:rPr lang="en-GB" dirty="0" err="1" smtClean="0"/>
              <a:t>bere</a:t>
            </a:r>
            <a:r>
              <a:rPr lang="en-GB" dirty="0" smtClean="0"/>
              <a:t> </a:t>
            </a:r>
            <a:r>
              <a:rPr lang="en-GB" dirty="0" err="1" smtClean="0"/>
              <a:t>volorio</a:t>
            </a:r>
            <a:r>
              <a:rPr lang="en-GB" dirty="0" smtClean="0"/>
              <a:t> </a:t>
            </a:r>
            <a:r>
              <a:rPr lang="en-GB" dirty="0" err="1" smtClean="0"/>
              <a:t>volupta</a:t>
            </a:r>
            <a:r>
              <a:rPr lang="en-GB" dirty="0" smtClean="0"/>
              <a:t> </a:t>
            </a:r>
            <a:r>
              <a:rPr lang="en-GB" dirty="0" err="1" smtClean="0"/>
              <a:t>tionsectur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651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Header 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917807" y="2665562"/>
            <a:ext cx="8352000" cy="3541354"/>
          </a:xfrm>
        </p:spPr>
        <p:txBody>
          <a:bodyPr/>
          <a:lstStyle/>
          <a:p>
            <a:pPr>
              <a:spcAft>
                <a:spcPts val="900"/>
              </a:spcAft>
            </a:pPr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endParaRPr lang="en-GB" dirty="0"/>
          </a:p>
          <a:p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endParaRPr lang="en-GB" dirty="0" smtClean="0"/>
          </a:p>
          <a:p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Subheader</a:t>
            </a:r>
            <a:endParaRPr lang="en-GB" dirty="0" smtClean="0"/>
          </a:p>
          <a:p>
            <a:pPr lvl="1"/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.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6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Header 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917807" y="2584800"/>
            <a:ext cx="8352000" cy="3541354"/>
          </a:xfrm>
        </p:spPr>
        <p:txBody>
          <a:bodyPr/>
          <a:lstStyle/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5976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6,500 miles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Working to protect and restore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of the country’s rivers and canals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24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Header 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r="1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682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Header </a:t>
            </a:r>
            <a:br>
              <a:rPr lang="en-GB" dirty="0" smtClean="0"/>
            </a:br>
            <a:r>
              <a:rPr lang="en-GB" dirty="0" smtClean="0"/>
              <a:t>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  <a:endParaRPr lang="en-GB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" r="128"/>
          <a:stretch>
            <a:fillRect/>
          </a:stretch>
        </p:blipFill>
        <p:spPr/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600"/>
            <a:ext cx="1014984" cy="595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4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Header</a:t>
            </a:r>
            <a:br>
              <a:rPr lang="en-GB" dirty="0" smtClean="0"/>
            </a:br>
            <a:r>
              <a:rPr lang="en-GB" dirty="0" smtClean="0"/>
              <a:t>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" r="128"/>
          <a:stretch>
            <a:fillRect/>
          </a:stretch>
        </p:blipFill>
        <p:spPr/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" y="435600"/>
            <a:ext cx="1014399" cy="595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0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Header</a:t>
            </a:r>
            <a:br>
              <a:rPr lang="en-GB" dirty="0" smtClean="0"/>
            </a:br>
            <a:r>
              <a:rPr lang="en-GB" dirty="0" smtClean="0"/>
              <a:t>to go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/>
              <a:t>Utempos</a:t>
            </a:r>
            <a:r>
              <a:rPr lang="en-GB" dirty="0" smtClean="0"/>
              <a:t> </a:t>
            </a:r>
            <a:r>
              <a:rPr lang="en-GB" dirty="0" err="1" smtClean="0"/>
              <a:t>ute</a:t>
            </a:r>
            <a:r>
              <a:rPr lang="en-GB" dirty="0" smtClean="0"/>
              <a:t> </a:t>
            </a:r>
            <a:r>
              <a:rPr lang="en-GB" dirty="0" err="1" smtClean="0"/>
              <a:t>experum</a:t>
            </a:r>
            <a:r>
              <a:rPr lang="en-GB" dirty="0" smtClean="0"/>
              <a:t> </a:t>
            </a:r>
            <a:r>
              <a:rPr lang="en-GB" dirty="0" err="1" smtClean="0"/>
              <a:t>doluptatque</a:t>
            </a:r>
            <a:r>
              <a:rPr lang="en-GB" dirty="0" smtClean="0"/>
              <a:t> </a:t>
            </a:r>
            <a:r>
              <a:rPr lang="en-GB" dirty="0" err="1" smtClean="0"/>
              <a:t>porrum</a:t>
            </a:r>
            <a:r>
              <a:rPr lang="en-GB" dirty="0" smtClean="0"/>
              <a:t> et </a:t>
            </a:r>
            <a:r>
              <a:rPr lang="en-GB" dirty="0" err="1" smtClean="0"/>
              <a:t>estion</a:t>
            </a:r>
            <a:r>
              <a:rPr lang="en-GB" dirty="0" smtClean="0"/>
              <a:t> </a:t>
            </a:r>
            <a:r>
              <a:rPr lang="en-GB" dirty="0" err="1" smtClean="0"/>
              <a:t>cor</a:t>
            </a:r>
            <a:r>
              <a:rPr lang="en-GB" dirty="0" smtClean="0"/>
              <a:t> </a:t>
            </a:r>
            <a:r>
              <a:rPr lang="en-GB" dirty="0" err="1" smtClean="0"/>
              <a:t>aperum</a:t>
            </a:r>
            <a:r>
              <a:rPr lang="en-GB" dirty="0" smtClean="0"/>
              <a:t> </a:t>
            </a:r>
            <a:r>
              <a:rPr lang="en-GB" dirty="0" err="1" smtClean="0"/>
              <a:t>quasperit</a:t>
            </a:r>
            <a:r>
              <a:rPr lang="en-GB" dirty="0" smtClean="0"/>
              <a:t> </a:t>
            </a:r>
            <a:r>
              <a:rPr lang="en-GB" dirty="0" err="1" smtClean="0"/>
              <a:t>reici</a:t>
            </a:r>
            <a:r>
              <a:rPr lang="en-GB" dirty="0" smtClean="0"/>
              <a:t> </a:t>
            </a:r>
            <a:r>
              <a:rPr lang="en-GB" dirty="0" err="1" smtClean="0"/>
              <a:t>veles</a:t>
            </a:r>
            <a:r>
              <a:rPr lang="en-GB" dirty="0" smtClean="0"/>
              <a:t> </a:t>
            </a:r>
            <a:r>
              <a:rPr lang="en-GB" dirty="0" err="1" smtClean="0"/>
              <a:t>molloru</a:t>
            </a:r>
            <a:r>
              <a:rPr lang="en-GB" dirty="0" smtClean="0"/>
              <a:t>. </a:t>
            </a:r>
            <a:r>
              <a:rPr lang="en-GB" dirty="0" err="1" smtClean="0"/>
              <a:t>Namusandant</a:t>
            </a:r>
            <a:r>
              <a:rPr lang="en-GB" dirty="0" smtClean="0"/>
              <a:t> </a:t>
            </a:r>
            <a:r>
              <a:rPr lang="en-GB" dirty="0" err="1" smtClean="0"/>
              <a:t>vel</a:t>
            </a:r>
            <a:r>
              <a:rPr lang="en-GB" dirty="0" smtClean="0"/>
              <a:t> </a:t>
            </a:r>
            <a:r>
              <a:rPr lang="en-GB" dirty="0" err="1" smtClean="0"/>
              <a:t>inctatem</a:t>
            </a:r>
            <a:r>
              <a:rPr lang="en-GB" dirty="0" smtClean="0"/>
              <a:t> </a:t>
            </a:r>
            <a:r>
              <a:rPr lang="en-GB" dirty="0" err="1" smtClean="0"/>
              <a:t>adiciendebis</a:t>
            </a:r>
            <a:r>
              <a:rPr lang="en-GB" dirty="0" smtClean="0"/>
              <a:t> </a:t>
            </a:r>
            <a:r>
              <a:rPr lang="en-GB" dirty="0" err="1" smtClean="0"/>
              <a:t>vit</a:t>
            </a:r>
            <a:r>
              <a:rPr lang="en-GB" dirty="0" smtClean="0"/>
              <a:t> </a:t>
            </a:r>
            <a:r>
              <a:rPr lang="en-GB" dirty="0" err="1" smtClean="0"/>
              <a:t>voloreium</a:t>
            </a:r>
            <a:r>
              <a:rPr lang="en-GB" dirty="0" smtClean="0"/>
              <a:t> serum at </a:t>
            </a:r>
            <a:r>
              <a:rPr lang="en-GB" dirty="0" err="1" smtClean="0"/>
              <a:t>odi</a:t>
            </a:r>
            <a:r>
              <a:rPr lang="en-GB" dirty="0" smtClean="0"/>
              <a:t> tem. Nat.</a:t>
            </a:r>
          </a:p>
          <a:p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" r="128"/>
          <a:stretch>
            <a:fillRect/>
          </a:stretch>
        </p:blipFill>
        <p:spPr/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675"/>
            <a:ext cx="98425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1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6,500 miles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91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6,500 miles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67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6,500 miles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72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IWA">
      <a:dk1>
        <a:srgbClr val="263143"/>
      </a:dk1>
      <a:lt1>
        <a:srgbClr val="FFFFFF"/>
      </a:lt1>
      <a:dk2>
        <a:srgbClr val="263143"/>
      </a:dk2>
      <a:lt2>
        <a:srgbClr val="FFFFFF"/>
      </a:lt2>
      <a:accent1>
        <a:srgbClr val="528EAA"/>
      </a:accent1>
      <a:accent2>
        <a:srgbClr val="E51F2F"/>
      </a:accent2>
      <a:accent3>
        <a:srgbClr val="6BAC6A"/>
      </a:accent3>
      <a:accent4>
        <a:srgbClr val="528EAA"/>
      </a:accent4>
      <a:accent5>
        <a:srgbClr val="E51F2F"/>
      </a:accent5>
      <a:accent6>
        <a:srgbClr val="6BAC6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WA" id="{10A8C183-87EC-DB49-A23A-B7D00DFF16CE}" vid="{2AFF0D3D-96EE-864D-AF06-CA0F0A62E3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iwa_pp_16_9</Template>
  <TotalTime>0</TotalTime>
  <Words>498</Words>
  <Application>Microsoft Office PowerPoint</Application>
  <PresentationFormat>Widescreen</PresentationFormat>
  <Paragraphs>62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Georgia</vt:lpstr>
      <vt:lpstr>Office Theme</vt:lpstr>
      <vt:lpstr>Presentation  Title to go here</vt:lpstr>
      <vt:lpstr>Section title to go here</vt:lpstr>
      <vt:lpstr>Section title to go here</vt:lpstr>
      <vt:lpstr>Section title to go here</vt:lpstr>
      <vt:lpstr>Header to go here</vt:lpstr>
      <vt:lpstr>PowerPoint Presentation</vt:lpstr>
      <vt:lpstr>PowerPoint Presentation</vt:lpstr>
      <vt:lpstr>PowerPoint Presentation</vt:lpstr>
      <vt:lpstr>6,500 miles</vt:lpstr>
      <vt:lpstr>PowerPoint Presentation</vt:lpstr>
      <vt:lpstr>Header  to go here</vt:lpstr>
      <vt:lpstr>Header to go here</vt:lpstr>
      <vt:lpstr>Header to go here</vt:lpstr>
      <vt:lpstr>6,500 miles</vt:lpstr>
      <vt:lpstr>6,500 miles</vt:lpstr>
      <vt:lpstr>6,500 miles</vt:lpstr>
    </vt:vector>
  </TitlesOfParts>
  <Company>N/A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Title to go here</dc:title>
  <dc:creator>Jenny Morris</dc:creator>
  <cp:lastModifiedBy>Jenny Morris</cp:lastModifiedBy>
  <cp:revision>1</cp:revision>
  <dcterms:created xsi:type="dcterms:W3CDTF">2020-11-27T15:34:31Z</dcterms:created>
  <dcterms:modified xsi:type="dcterms:W3CDTF">2020-11-27T15:34:52Z</dcterms:modified>
</cp:coreProperties>
</file>